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3" r:id="rId2"/>
    <p:sldId id="259" r:id="rId3"/>
    <p:sldId id="260" r:id="rId4"/>
    <p:sldId id="264" r:id="rId5"/>
    <p:sldId id="266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262669-16CA-4061-AD82-C61FD1725122}" v="1" dt="2025-07-09T00:55:14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4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泽源 王" userId="217ac13020699d91" providerId="LiveId" clId="{94262669-16CA-4061-AD82-C61FD1725122}"/>
    <pc:docChg chg="modSld">
      <pc:chgData name="泽源 王" userId="217ac13020699d91" providerId="LiveId" clId="{94262669-16CA-4061-AD82-C61FD1725122}" dt="2025-07-09T00:55:33.835" v="4" actId="20577"/>
      <pc:docMkLst>
        <pc:docMk/>
      </pc:docMkLst>
      <pc:sldChg chg="modSp mod">
        <pc:chgData name="泽源 王" userId="217ac13020699d91" providerId="LiveId" clId="{94262669-16CA-4061-AD82-C61FD1725122}" dt="2025-07-09T00:55:33.835" v="4" actId="20577"/>
        <pc:sldMkLst>
          <pc:docMk/>
          <pc:sldMk cId="2984939115" sldId="263"/>
        </pc:sldMkLst>
        <pc:spChg chg="mod">
          <ac:chgData name="泽源 王" userId="217ac13020699d91" providerId="LiveId" clId="{94262669-16CA-4061-AD82-C61FD1725122}" dt="2025-07-09T00:55:22.488" v="0" actId="2711"/>
          <ac:spMkLst>
            <pc:docMk/>
            <pc:sldMk cId="2984939115" sldId="263"/>
            <ac:spMk id="2" creationId="{76DEFFBF-DA24-973F-4A99-9EF48AA30D3D}"/>
          </ac:spMkLst>
        </pc:spChg>
        <pc:spChg chg="mod">
          <ac:chgData name="泽源 王" userId="217ac13020699d91" providerId="LiveId" clId="{94262669-16CA-4061-AD82-C61FD1725122}" dt="2025-07-09T00:55:33.835" v="4" actId="20577"/>
          <ac:spMkLst>
            <pc:docMk/>
            <pc:sldMk cId="2984939115" sldId="263"/>
            <ac:spMk id="3" creationId="{024C3699-5365-9C74-B35E-29D08E38F8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10376-81AB-485E-9436-D5BF0F88E0E9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26098-876D-4545-BDE3-E1F80F7C7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56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7E73E-AB7F-E040-76A6-22BBA4DE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2A9406-F0AF-EA63-A2F9-C4D16AF1E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E891B-E074-B786-AB92-625606E8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EF8B95-2C94-A4CE-212F-A2D9AA15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12617-AA0D-03B8-AF96-250E4BE3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2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3DF84-CCCC-3955-E212-EE1B1549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EC87AB-722E-5AEC-E5B4-62F50F3CA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772D0-5FEA-6E7B-AAE4-70DED105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50E3B-EF78-99C0-7CBF-FD9BB92F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3C46C-BF5B-2109-AE4F-B488C5C6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4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4BED81-B47C-9B6B-A017-C523AB5AB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B9BCE6-2E05-F457-8F7B-1713E993E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4AFC3-9FDF-C361-B6E6-73A3860C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36C1A-774E-1C55-7B4E-5EFC7AEB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968D0-78BB-5733-B1BB-3EB3A57E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12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B82EF-E47F-A7AB-2BEB-F986117B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E3181-FE1D-C45A-D2EC-CAB4EBB1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E15B7-3E2D-24D7-98E4-430B5130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0E0A6-CCAA-C561-9D6F-BB8EAE50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F4C6E-79D7-DE53-9929-BDA51857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0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2E82A-C677-3A9E-1DD2-8A4FFE56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78EE6F-B660-AF90-C175-7F6BAC4D5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2EE00-0364-1D2C-73EE-4445793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C36264-61B9-D0FA-B2E5-367AB199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67D66-FC87-138E-0C79-7A3F78B8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60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DD81C-0DC1-F818-7205-AE18EB30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50DA9-309E-22DD-13ED-D1B86EA73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1A0323-485E-167E-BFD5-CD50332D2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6C16FA-FBB6-3E6F-C8F3-BBD5F564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EB7C4E-E47E-BB51-5D7E-1A1F895A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92735-DCD6-18D4-F8A9-B3C55A71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8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382F9-AE7B-5D1C-2286-1B2C0615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1C3A44-79E2-0147-D90A-4AC7CBD78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428D15-B4DF-9613-2817-61E7B6E7B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0B45E7-BED7-0B9D-167F-0EA2F393B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8232BB-CD2B-E074-B3BE-DB9F9DA3F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35B82C-E7D0-DD68-1D2C-EA62B31D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6BAA6-A43E-6AD2-E69A-FAE747B1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5E47CB-D2D5-4B5F-CEA6-6D34F158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7B3B8-3FEF-EA59-613F-464F0A77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54AB77-B396-E656-246E-DA5579C7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BEEFEC-DED8-E613-4C5D-61C554EE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A41F1-2C73-61DF-4F85-2045679D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92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CD94A3-4B06-6D98-3FEC-95D71E7F5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78A889-C948-B481-2712-A6B31896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8CFCC2-C045-A091-6185-EFA7C382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36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02712-8A2C-3C62-8342-2830D84D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4911A-FF5B-1BBE-13BC-269ECC8FA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A26DA0-9650-3B45-D455-09605B529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7EBDC7-D8FD-D81D-C4D6-4A80DCC0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8DFAB3-F3F5-94E7-992E-03342EC2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DE3B16-366F-CF73-E568-C385E151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3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7174B-FC43-77B6-DB23-5CCAEA85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480278-ACD2-968E-3578-9EBBB8E1D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1859D8-AD37-A36C-F1FF-290F8FB6A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C16AF-729F-8B1A-B3D3-D4110A90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F8ACEE-6E15-EC6A-C961-05BAF91D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9A0D1-22A5-3E45-0630-3ACC731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67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3A6D10-15FE-99EA-68E6-F72818A6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5AAA35-53C7-8895-90E1-857F632AB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E6A84C-81EC-28E5-2648-7E78FBCBB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0B16-7970-15E2-82AA-FDABC2057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152BF-D417-6A85-F70E-FE0CC0732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33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EFFBF-DA24-973F-4A99-9EF48AA30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+mn-lt"/>
              </a:rPr>
              <a:t>Assignment 3</a:t>
            </a:r>
            <a:endParaRPr lang="zh-CN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C3699-5365-9C74-B35E-29D08E38F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Group members: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Zeyuan Wang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Jiawen Wu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C6937-3D42-EA62-E3A0-1D2B07BD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29704"/>
            <a:ext cx="7543800" cy="1260984"/>
          </a:xfrm>
        </p:spPr>
        <p:txBody>
          <a:bodyPr/>
          <a:lstStyle/>
          <a:p>
            <a:r>
              <a:rPr lang="en-US" altLang="zh-CN" b="1" dirty="0"/>
              <a:t>N(</a:t>
            </a:r>
            <a:r>
              <a:rPr lang="en-US" altLang="zh-CN" b="1" dirty="0" err="1"/>
              <a:t>mu,SIGMA</a:t>
            </a:r>
            <a:r>
              <a:rPr lang="en-US" altLang="zh-CN" b="1" dirty="0"/>
              <a:t>) in a rotating plot</a:t>
            </a:r>
            <a:endParaRPr lang="zh-CN" altLang="en-US" b="1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9D7A960-9868-D017-9349-BC05EC6336B0}"/>
              </a:ext>
            </a:extLst>
          </p:cNvPr>
          <p:cNvSpPr txBox="1">
            <a:spLocks/>
          </p:cNvSpPr>
          <p:nvPr/>
        </p:nvSpPr>
        <p:spPr>
          <a:xfrm>
            <a:off x="8178800" y="1422400"/>
            <a:ext cx="3700780" cy="1385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Attached:</a:t>
            </a:r>
          </a:p>
          <a:p>
            <a:r>
              <a:rPr lang="en-US" altLang="zh-CN" sz="2400" b="1" dirty="0"/>
              <a:t>3D scatter plot generated by Liner congruent</a:t>
            </a:r>
            <a:endParaRPr lang="zh-CN" altLang="en-US" sz="2400" b="1" dirty="0"/>
          </a:p>
        </p:txBody>
      </p:sp>
      <p:pic>
        <p:nvPicPr>
          <p:cNvPr id="11" name="图片 10" descr="电脑屏幕截图&#10;&#10;AI 生成的内容可能不正确。">
            <a:extLst>
              <a:ext uri="{FF2B5EF4-FFF2-40B4-BE49-F238E27FC236}">
                <a16:creationId xmlns:a16="http://schemas.microsoft.com/office/drawing/2014/main" id="{6A8562DF-83FE-8061-BF50-0C1D07817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54" y="2987040"/>
            <a:ext cx="2190338" cy="2540000"/>
          </a:xfrm>
          <a:prstGeom prst="rect">
            <a:avLst/>
          </a:prstGeom>
        </p:spPr>
      </p:pic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E6FBC656-9826-91B2-B693-E8D6934B4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8" y="1611442"/>
            <a:ext cx="6515724" cy="48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3A97-901F-1EFD-D656-18821623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Core code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C8B96A-AA67-DD1A-64F7-1E8126BA6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709" y="1360930"/>
            <a:ext cx="3918115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C7BBE0-BCB8-21A1-667F-297A9114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25" y="1360930"/>
            <a:ext cx="3806624" cy="43513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46BB5F-6009-A773-5280-A0E6A869D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449" y="1360931"/>
            <a:ext cx="3629601" cy="34359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0F813D-D56D-98FF-3812-07F43E810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426" y="4461616"/>
            <a:ext cx="3241624" cy="8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0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03DF-DB68-C9B4-759D-CDF2B944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2F6F1-69FC-A2BC-2AC0-07222217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Redo the LDA example lRTG1792</a:t>
            </a:r>
            <a:endParaRPr lang="zh-CN" altLang="en-US" dirty="0"/>
          </a:p>
        </p:txBody>
      </p:sp>
      <p:pic>
        <p:nvPicPr>
          <p:cNvPr id="12" name="图片 11" descr="电脑的屏幕&#10;&#10;AI 生成的内容可能不正确。">
            <a:extLst>
              <a:ext uri="{FF2B5EF4-FFF2-40B4-BE49-F238E27FC236}">
                <a16:creationId xmlns:a16="http://schemas.microsoft.com/office/drawing/2014/main" id="{D9ACCDB2-2964-9892-8EE0-9C1BAA0E8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2"/>
          <a:stretch>
            <a:fillRect/>
          </a:stretch>
        </p:blipFill>
        <p:spPr>
          <a:xfrm>
            <a:off x="352267" y="1027906"/>
            <a:ext cx="5019207" cy="6096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AE1438F-6AA0-F834-CBF3-0ECA297443D6}"/>
              </a:ext>
            </a:extLst>
          </p:cNvPr>
          <p:cNvSpPr txBox="1"/>
          <p:nvPr/>
        </p:nvSpPr>
        <p:spPr>
          <a:xfrm>
            <a:off x="5209082" y="185128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Core code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E24E906-10DD-3C2B-4460-D4FEA756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62" y="2231086"/>
            <a:ext cx="4895668" cy="36825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1D0CAEE-4CA4-42DF-8C49-3E2466BDD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0" y="2220617"/>
            <a:ext cx="2368445" cy="17835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B855C97-20A3-C529-ACA6-743B865CA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330" y="3906696"/>
            <a:ext cx="2368445" cy="22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EAB95-82B6-243B-1629-1EEAFEAEA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BD839-1275-9D3C-9849-0A0A2B5F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Folder screenshot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AFD0DB-9290-915F-B120-DC4C78AD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463790" cy="4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40</Words>
  <Application>Microsoft Office PowerPoint</Application>
  <PresentationFormat>宽屏</PresentationFormat>
  <Paragraphs>11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Assignment 3</vt:lpstr>
      <vt:lpstr>N(mu,SIGMA) in a rotating plot</vt:lpstr>
      <vt:lpstr>Core code</vt:lpstr>
      <vt:lpstr> Redo the LDA example lRTG1792</vt:lpstr>
      <vt:lpstr>Folder screenshot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泽源 王</dc:creator>
  <cp:lastModifiedBy>泽源 王</cp:lastModifiedBy>
  <cp:revision>6</cp:revision>
  <dcterms:created xsi:type="dcterms:W3CDTF">2025-07-08T17:40:43Z</dcterms:created>
  <dcterms:modified xsi:type="dcterms:W3CDTF">2025-07-10T15:38:27Z</dcterms:modified>
</cp:coreProperties>
</file>